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44B2-ACD6-4D0A-99A1-76E8949F6ED2}" type="datetimeFigureOut">
              <a:rPr lang="de-DE" smtClean="0"/>
              <a:pPr/>
              <a:t>27.11.2018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57688-1C72-4C02-B079-96E444B5227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choenes-muenchen-d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1358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de-DE" dirty="0" smtClean="0"/>
              <a:t>Kursfahrt München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949280"/>
            <a:ext cx="6400800" cy="766936"/>
          </a:xfrm>
        </p:spPr>
        <p:txBody>
          <a:bodyPr/>
          <a:lstStyle/>
          <a:p>
            <a:r>
              <a:rPr lang="de-DE" dirty="0" smtClean="0"/>
              <a:t>LK Physik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Unterkunft und Reise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 smtClean="0"/>
              <a:t>Hostel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Zug</a:t>
            </a:r>
            <a:endParaRPr lang="de-DE" dirty="0"/>
          </a:p>
        </p:txBody>
      </p:sp>
      <p:pic>
        <p:nvPicPr>
          <p:cNvPr id="5" name="Grafik 4" descr="lob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3776986" cy="2520280"/>
          </a:xfrm>
          <a:prstGeom prst="rect">
            <a:avLst/>
          </a:prstGeom>
        </p:spPr>
      </p:pic>
      <p:pic>
        <p:nvPicPr>
          <p:cNvPr id="6" name="Grafik 5" descr="InterCityExpress_Frankfu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52936"/>
            <a:ext cx="3780419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Programmpunkte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484784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Deutsches Museum</a:t>
            </a:r>
            <a:endParaRPr lang="de-DE" sz="2800" dirty="0"/>
          </a:p>
        </p:txBody>
      </p:sp>
      <p:pic>
        <p:nvPicPr>
          <p:cNvPr id="4" name="Grafik 3" descr="P11904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340768"/>
            <a:ext cx="3921900" cy="5229200"/>
          </a:xfrm>
          <a:prstGeom prst="rect">
            <a:avLst/>
          </a:prstGeom>
        </p:spPr>
      </p:pic>
      <p:pic>
        <p:nvPicPr>
          <p:cNvPr id="5" name="Grafik 4" descr="12_Deutsches_Museum_Foto_Luis_Gerv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6264696" cy="4368158"/>
          </a:xfrm>
          <a:prstGeom prst="rect">
            <a:avLst/>
          </a:prstGeom>
        </p:spPr>
      </p:pic>
      <p:pic>
        <p:nvPicPr>
          <p:cNvPr id="6" name="Grafik 5" descr="P11904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1" y="2078850"/>
            <a:ext cx="5928658" cy="4446494"/>
          </a:xfrm>
          <a:prstGeom prst="rect">
            <a:avLst/>
          </a:prstGeom>
        </p:spPr>
      </p:pic>
      <p:pic>
        <p:nvPicPr>
          <p:cNvPr id="7" name="Grafik 6" descr="P11904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540" y="2024844"/>
            <a:ext cx="6000667" cy="4500500"/>
          </a:xfrm>
          <a:prstGeom prst="rect">
            <a:avLst/>
          </a:prstGeom>
        </p:spPr>
      </p:pic>
      <p:pic>
        <p:nvPicPr>
          <p:cNvPr id="8" name="Grafik 7" descr="P11904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2024844"/>
            <a:ext cx="6000667" cy="45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Programmpunkte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484784"/>
            <a:ext cx="280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MPI Plasmaphysik</a:t>
            </a:r>
            <a:endParaRPr lang="de-DE" sz="2800" dirty="0"/>
          </a:p>
        </p:txBody>
      </p:sp>
      <p:pic>
        <p:nvPicPr>
          <p:cNvPr id="9" name="Grafik 8" descr="The_JET_magnetic_fusion_experiment_in_1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014956"/>
            <a:ext cx="5760640" cy="4524940"/>
          </a:xfrm>
          <a:prstGeom prst="rect">
            <a:avLst/>
          </a:prstGeom>
        </p:spPr>
      </p:pic>
      <p:pic>
        <p:nvPicPr>
          <p:cNvPr id="10" name="Grafik 9" descr="P1190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96752"/>
            <a:ext cx="4083918" cy="5445224"/>
          </a:xfrm>
          <a:prstGeom prst="rect">
            <a:avLst/>
          </a:prstGeom>
        </p:spPr>
      </p:pic>
      <p:pic>
        <p:nvPicPr>
          <p:cNvPr id="11" name="Grafik 10" descr="P1190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6168685" cy="4626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Programmpunkte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484784"/>
            <a:ext cx="2278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Nymphenburg</a:t>
            </a:r>
            <a:endParaRPr lang="de-DE" sz="2800" dirty="0"/>
          </a:p>
        </p:txBody>
      </p:sp>
      <p:pic>
        <p:nvPicPr>
          <p:cNvPr id="7" name="Grafik 6" descr="Nymphenbu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6876256" cy="458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Programmpunkte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484784"/>
            <a:ext cx="710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Nymphenburg und Museum Mensch und Natur</a:t>
            </a:r>
            <a:endParaRPr lang="de-DE" sz="2800" dirty="0"/>
          </a:p>
        </p:txBody>
      </p:sp>
      <p:pic>
        <p:nvPicPr>
          <p:cNvPr id="5" name="Grafik 4" descr="P1190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5904656" cy="442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Programmpunkte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1484784"/>
            <a:ext cx="254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MPI Astrophysik</a:t>
            </a:r>
            <a:endParaRPr lang="de-DE" sz="2800" dirty="0"/>
          </a:p>
        </p:txBody>
      </p:sp>
      <p:pic>
        <p:nvPicPr>
          <p:cNvPr id="6" name="Grafik 5" descr="eso-und-mpi-astro-institute-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5715000" cy="447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Programmpunkte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87624" y="1988840"/>
            <a:ext cx="675351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800" dirty="0" smtClean="0"/>
              <a:t>Deutsches Museum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MPI Plasmaphysik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Nymphenburg , Museum Mensch und Natur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MPI Astrophysik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187624" y="1988840"/>
            <a:ext cx="629569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ca. 310,-€</a:t>
            </a:r>
          </a:p>
          <a:p>
            <a:endParaRPr lang="de-DE" sz="2800" dirty="0" smtClean="0"/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An- und Abreise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Unterkunft mit Frühstück und Abendbrot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Nahverkehrsticket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/>
              <a:t>Eintrittspreise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Bildschirmpräsentation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Kursfahrt München</vt:lpstr>
      <vt:lpstr>Unterkunft und Reise</vt:lpstr>
      <vt:lpstr>Programmpunkte</vt:lpstr>
      <vt:lpstr>Programmpunkte</vt:lpstr>
      <vt:lpstr>Programmpunkte</vt:lpstr>
      <vt:lpstr>Programmpunkte</vt:lpstr>
      <vt:lpstr>Programmpunkte</vt:lpstr>
      <vt:lpstr>Programmpunkte</vt:lpstr>
      <vt:lpstr>Kosten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Kursfahrt München</dc:title>
  <dc:creator>Peter_2</dc:creator>
  <cp:lastModifiedBy>Peter_2</cp:lastModifiedBy>
  <cp:revision>10</cp:revision>
  <dcterms:created xsi:type="dcterms:W3CDTF">2018-11-26T18:18:43Z</dcterms:created>
  <dcterms:modified xsi:type="dcterms:W3CDTF">2018-11-27T13:29:06Z</dcterms:modified>
</cp:coreProperties>
</file>